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329184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guide id="7" orient="horz" pos="4424">
          <p15:clr>
            <a:srgbClr val="A4A3A4"/>
          </p15:clr>
        </p15:guide>
        <p15:guide id="8" orient="horz" pos="384">
          <p15:clr>
            <a:srgbClr val="A4A3A4"/>
          </p15:clr>
        </p15:guide>
        <p15:guide id="9" orient="horz" pos="26880">
          <p15:clr>
            <a:srgbClr val="A4A3A4"/>
          </p15:clr>
        </p15:guide>
        <p15:guide id="10" pos="198">
          <p15:clr>
            <a:srgbClr val="A4A3A4"/>
          </p15:clr>
        </p15:guide>
        <p15:guide id="11" pos="205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p:scale>
          <a:sx n="33" d="100"/>
          <a:sy n="33" d="100"/>
        </p:scale>
        <p:origin x="1651" y="48"/>
      </p:cViewPr>
      <p:guideLst>
        <p:guide orient="horz" pos="3318"/>
        <p:guide orient="horz" pos="288"/>
        <p:guide orient="horz" pos="20160"/>
        <p:guide orient="horz"/>
        <p:guide pos="264"/>
        <p:guide pos="27384"/>
        <p:guide orient="horz" pos="4424"/>
        <p:guide orient="horz" pos="384"/>
        <p:guide orient="horz" pos="26880"/>
        <p:guide pos="198"/>
        <p:guide pos="20538"/>
      </p:guideLst>
    </p:cSldViewPr>
  </p:slideViewPr>
  <p:outlineViewPr>
    <p:cViewPr>
      <p:scale>
        <a:sx n="33" d="100"/>
        <a:sy n="33" d="100"/>
      </p:scale>
      <p:origin x="0" y="0"/>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1/8/2025</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8504643"/>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70" y="18950020"/>
            <a:ext cx="753784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7398334"/>
            <a:ext cx="75438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7398334"/>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8504643"/>
            <a:ext cx="753526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19030320"/>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20" y="20015205"/>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34239204"/>
            <a:ext cx="7535264"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20" y="35244597"/>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19935405"/>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4511929"/>
            <a:ext cx="23999226" cy="170688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2805049"/>
            <a:ext cx="23999226" cy="170688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621086"/>
            <a:ext cx="23999226" cy="2183964"/>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8504643"/>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70" y="18950020"/>
            <a:ext cx="7537847"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7398334"/>
            <a:ext cx="7536656" cy="1323431"/>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8504643"/>
            <a:ext cx="75366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7398334"/>
            <a:ext cx="75438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7398334"/>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8504643"/>
            <a:ext cx="753526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19030320"/>
            <a:ext cx="753526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20" y="20015205"/>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34239204"/>
            <a:ext cx="7535264" cy="1323431"/>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20" y="35244597"/>
            <a:ext cx="753903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19935405"/>
            <a:ext cx="75426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4511929"/>
            <a:ext cx="23999226" cy="170688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2805049"/>
            <a:ext cx="23999226" cy="170688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621086"/>
            <a:ext cx="23999226" cy="2183964"/>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43187880"/>
            <a:ext cx="1885950" cy="45524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7958340" y="18799"/>
          <a:ext cx="7332652" cy="55892373"/>
        </p:xfrm>
        <a:graphic>
          <a:graphicData uri="http://schemas.openxmlformats.org/drawingml/2006/table">
            <a:tbl>
              <a:tblPr firstRow="1" bandRow="1">
                <a:tableStyleId>{5C22544A-7EE6-4342-B048-85BDC9FD1C3A}</a:tableStyleId>
              </a:tblPr>
              <a:tblGrid>
                <a:gridCol w="3144184">
                  <a:extLst>
                    <a:ext uri="{9D8B030D-6E8A-4147-A177-3AD203B41FA5}">
                      <a16:colId xmlns:a16="http://schemas.microsoft.com/office/drawing/2014/main" val="20000"/>
                    </a:ext>
                  </a:extLst>
                </a:gridCol>
                <a:gridCol w="4188468">
                  <a:extLst>
                    <a:ext uri="{9D8B030D-6E8A-4147-A177-3AD203B41FA5}">
                      <a16:colId xmlns:a16="http://schemas.microsoft.com/office/drawing/2014/main" val="20001"/>
                    </a:ext>
                  </a:extLst>
                </a:gridCol>
              </a:tblGrid>
              <a:tr h="227076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7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37160" marR="6858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6827520">
                <a:tc gridSpan="2">
                  <a:txBody>
                    <a:bodyPr/>
                    <a:lstStyle/>
                    <a:p>
                      <a:pPr defTabSz="3765639"/>
                      <a:r>
                        <a:rPr lang="en-US" sz="2700" i="0" dirty="0">
                          <a:solidFill>
                            <a:srgbClr val="D9D9D9"/>
                          </a:solidFill>
                          <a:latin typeface="Arial"/>
                          <a:cs typeface="Arial"/>
                        </a:rPr>
                        <a:t>This PowerPoint template produces a </a:t>
                      </a:r>
                      <a:r>
                        <a:rPr lang="en-US" sz="2700" i="0" dirty="0">
                          <a:solidFill>
                            <a:srgbClr val="FFC000"/>
                          </a:solidFill>
                          <a:latin typeface="Arial"/>
                          <a:cs typeface="Arial"/>
                        </a:rPr>
                        <a:t>36"x48" </a:t>
                      </a:r>
                      <a:r>
                        <a:rPr lang="en-US" sz="27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the  </a:t>
                      </a:r>
                      <a:r>
                        <a:rPr lang="en-US" sz="2700" i="0" dirty="0">
                          <a:solidFill>
                            <a:srgbClr val="FFC000"/>
                          </a:solidFill>
                          <a:latin typeface="Arial"/>
                          <a:cs typeface="Arial"/>
                        </a:rPr>
                        <a:t>HELP DESK</a:t>
                      </a:r>
                      <a:r>
                        <a:rPr lang="en-US" sz="2700" i="0" baseline="0" dirty="0">
                          <a:solidFill>
                            <a:srgbClr val="D9D9D9"/>
                          </a:solidFill>
                          <a:latin typeface="Arial"/>
                          <a:cs typeface="Arial"/>
                        </a:rPr>
                        <a:t> </a:t>
                      </a:r>
                      <a:r>
                        <a:rPr lang="en-US" sz="2700" i="0" dirty="0">
                          <a:solidFill>
                            <a:srgbClr val="D9D9D9"/>
                          </a:solidFill>
                          <a:latin typeface="Arial"/>
                          <a:cs typeface="Arial"/>
                        </a:rPr>
                        <a:t>tab.</a:t>
                      </a:r>
                    </a:p>
                    <a:p>
                      <a:pPr defTabSz="3765639"/>
                      <a:endParaRPr lang="en-US" sz="2700" i="0" dirty="0">
                        <a:solidFill>
                          <a:srgbClr val="D9D9D9"/>
                        </a:solidFill>
                        <a:latin typeface="Arial"/>
                        <a:cs typeface="Arial"/>
                      </a:endParaRPr>
                    </a:p>
                    <a:p>
                      <a:pPr defTabSz="3765639"/>
                      <a:r>
                        <a:rPr lang="en-US" sz="2700" i="0" dirty="0">
                          <a:solidFill>
                            <a:srgbClr val="D9D9D9"/>
                          </a:solidFill>
                          <a:latin typeface="Arial"/>
                          <a:cs typeface="Arial"/>
                        </a:rPr>
                        <a:t>To print your poster using our same-day professional printing service, go online to </a:t>
                      </a:r>
                      <a:r>
                        <a:rPr lang="en-US" sz="2700" i="0" dirty="0" err="1">
                          <a:solidFill>
                            <a:srgbClr val="FFC000"/>
                          </a:solidFill>
                          <a:latin typeface="Arial"/>
                          <a:cs typeface="Arial"/>
                        </a:rPr>
                        <a:t>PosterPresentations.com</a:t>
                      </a:r>
                      <a:r>
                        <a:rPr lang="en-US" sz="2700" i="0" dirty="0">
                          <a:solidFill>
                            <a:srgbClr val="D9D9D9"/>
                          </a:solidFill>
                          <a:latin typeface="Arial"/>
                          <a:cs typeface="Arial"/>
                        </a:rPr>
                        <a:t> and click on "</a:t>
                      </a:r>
                      <a:r>
                        <a:rPr lang="en-US" sz="2700" i="0" dirty="0">
                          <a:solidFill>
                            <a:srgbClr val="FFC000"/>
                          </a:solidFill>
                          <a:latin typeface="Arial"/>
                          <a:cs typeface="Arial"/>
                        </a:rPr>
                        <a:t>Order your poster</a:t>
                      </a:r>
                      <a:r>
                        <a:rPr lang="en-US" sz="2700" i="0" dirty="0">
                          <a:solidFill>
                            <a:srgbClr val="D9D9D9"/>
                          </a:solidFill>
                          <a:latin typeface="Arial"/>
                          <a:cs typeface="Arial"/>
                        </a:rPr>
                        <a:t>".</a:t>
                      </a:r>
                      <a:endParaRPr lang="en-US" sz="2700" b="1" dirty="0">
                        <a:solidFill>
                          <a:srgbClr val="D9D9D9"/>
                        </a:solidFill>
                        <a:latin typeface="Arial"/>
                        <a:cs typeface="Arial"/>
                      </a:endParaRPr>
                    </a:p>
                  </a:txBody>
                  <a:tcPr marL="137160" marR="6858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802880">
                <a:tc>
                  <a:txBody>
                    <a:bodyPr/>
                    <a:lstStyle/>
                    <a:p>
                      <a:pPr algn="ctr"/>
                      <a:endParaRPr lang="en-US" sz="2700" dirty="0">
                        <a:solidFill>
                          <a:srgbClr val="1F3A4E"/>
                        </a:solidFill>
                      </a:endParaRPr>
                    </a:p>
                    <a:p>
                      <a:pPr algn="ctr"/>
                      <a:endParaRPr lang="en-US" sz="2700" dirty="0">
                        <a:solidFill>
                          <a:srgbClr val="1F3A4E"/>
                        </a:solidFill>
                      </a:endParaRPr>
                    </a:p>
                    <a:p>
                      <a:pPr algn="ctr"/>
                      <a:r>
                        <a:rPr lang="en-US" sz="2700" dirty="0">
                          <a:solidFill>
                            <a:schemeClr val="bg1"/>
                          </a:solidFill>
                          <a:latin typeface="Arial" panose="020B0604020202020204" pitchFamily="34" charset="0"/>
                          <a:cs typeface="Arial" panose="020B0604020202020204" pitchFamily="34" charset="0"/>
                        </a:rPr>
                        <a:t>This is a template for a </a:t>
                      </a:r>
                    </a:p>
                    <a:p>
                      <a:pPr algn="ctr"/>
                      <a:r>
                        <a:rPr lang="en-US" sz="2700" dirty="0">
                          <a:solidFill>
                            <a:schemeClr val="bg1"/>
                          </a:solidFill>
                          <a:latin typeface="Arial" panose="020B0604020202020204" pitchFamily="34" charset="0"/>
                          <a:cs typeface="Arial" panose="020B0604020202020204" pitchFamily="34" charset="0"/>
                        </a:rPr>
                        <a:t>presentation poster</a:t>
                      </a:r>
                      <a:br>
                        <a:rPr lang="en-US" sz="27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36 inches tall</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by</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wide</a:t>
                      </a:r>
                      <a:br>
                        <a:rPr lang="en-US" sz="2700" dirty="0">
                          <a:solidFill>
                            <a:schemeClr val="bg1"/>
                          </a:solidFill>
                          <a:latin typeface="Arial" panose="020B0604020202020204" pitchFamily="34" charset="0"/>
                          <a:cs typeface="Arial" panose="020B0604020202020204" pitchFamily="34" charset="0"/>
                        </a:rPr>
                      </a:br>
                      <a:endParaRPr lang="en-US" sz="2700" dirty="0">
                        <a:solidFill>
                          <a:srgbClr val="1F3A4E"/>
                        </a:solidFill>
                      </a:endParaRPr>
                    </a:p>
                  </a:txBody>
                  <a:tcPr marL="68580" marR="68580"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30 tall x 40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42 tall x 56 wide</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48 tall x 64 wide</a:t>
                      </a:r>
                    </a:p>
                  </a:txBody>
                  <a:tcPr marL="137160" marR="68580" marT="182880" marB="60960">
                    <a:solidFill>
                      <a:srgbClr val="010101"/>
                    </a:solidFill>
                  </a:tcPr>
                </a:tc>
                <a:extLst>
                  <a:ext uri="{0D108BD9-81ED-4DB2-BD59-A6C34878D82A}">
                    <a16:rowId xmlns:a16="http://schemas.microsoft.com/office/drawing/2014/main" val="10008"/>
                  </a:ext>
                </a:extLst>
              </a:tr>
              <a:tr h="8031480">
                <a:tc>
                  <a:txBody>
                    <a:bodyPr/>
                    <a:lstStyle/>
                    <a:p>
                      <a:endParaRPr lang="en-US" sz="2700" dirty="0">
                        <a:solidFill>
                          <a:srgbClr val="1F3A4E"/>
                        </a:solidFill>
                      </a:endParaRPr>
                    </a:p>
                  </a:txBody>
                  <a:tcPr marL="68580" marR="68580" marT="60960" marB="60960">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3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7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1. </a:t>
                      </a:r>
                      <a:r>
                        <a:rPr lang="en-US" sz="27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700" b="0" baseline="0" dirty="0">
                          <a:solidFill>
                            <a:srgbClr val="D9D9D9"/>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2. </a:t>
                      </a:r>
                      <a:r>
                        <a:rPr lang="en-US" sz="27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182880" marB="60960">
                    <a:solidFill>
                      <a:srgbClr val="010101"/>
                    </a:solidFill>
                  </a:tcPr>
                </a:tc>
                <a:extLst>
                  <a:ext uri="{0D108BD9-81ED-4DB2-BD59-A6C34878D82A}">
                    <a16:rowId xmlns:a16="http://schemas.microsoft.com/office/drawing/2014/main" val="10001"/>
                  </a:ext>
                </a:extLst>
              </a:tr>
              <a:tr h="34899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700" b="0" baseline="0" dirty="0">
                          <a:solidFill>
                            <a:srgbClr val="FFC000"/>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7802880">
                <a:tc>
                  <a:txBody>
                    <a:bodyPr/>
                    <a:lstStyle/>
                    <a:p>
                      <a:endParaRPr lang="en-US" sz="2700" dirty="0">
                        <a:solidFill>
                          <a:srgbClr val="1F3A4E"/>
                        </a:solidFill>
                      </a:endParaRPr>
                    </a:p>
                  </a:txBody>
                  <a:tcPr marL="68580" marR="68580" marT="60960" marB="60960">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700" b="0" baseline="0" dirty="0">
                          <a:solidFill>
                            <a:schemeClr val="bg1"/>
                          </a:solidFill>
                          <a:latin typeface="Arial" panose="020B0604020202020204" pitchFamily="34" charset="0"/>
                          <a:cs typeface="Arial" panose="020B0604020202020204" pitchFamily="34" charset="0"/>
                        </a:rPr>
                      </a:br>
                      <a:r>
                        <a:rPr lang="en-US" sz="2700" b="0" baseline="0" dirty="0">
                          <a:solidFill>
                            <a:srgbClr val="FFC000"/>
                          </a:solidFill>
                          <a:latin typeface="Arial" panose="020B0604020202020204" pitchFamily="34" charset="0"/>
                          <a:cs typeface="Arial" panose="020B0604020202020204" pitchFamily="34" charset="0"/>
                        </a:rPr>
                        <a:t>-</a:t>
                      </a:r>
                      <a:r>
                        <a:rPr lang="en-US" sz="2700" b="0" baseline="0" dirty="0">
                          <a:solidFill>
                            <a:schemeClr val="bg1"/>
                          </a:solidFill>
                          <a:latin typeface="Arial" panose="020B0604020202020204" pitchFamily="34" charset="0"/>
                          <a:cs typeface="Arial" panose="020B0604020202020204" pitchFamily="34" charset="0"/>
                        </a:rPr>
                        <a:t> </a:t>
                      </a:r>
                      <a:r>
                        <a:rPr lang="en-US" sz="27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182880" marB="60960">
                    <a:solidFill>
                      <a:srgbClr val="010101"/>
                    </a:solidFill>
                  </a:tcPr>
                </a:tc>
                <a:extLst>
                  <a:ext uri="{0D108BD9-81ED-4DB2-BD59-A6C34878D82A}">
                    <a16:rowId xmlns:a16="http://schemas.microsoft.com/office/drawing/2014/main" val="10003"/>
                  </a:ext>
                </a:extLst>
              </a:tr>
              <a:tr h="6370320">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7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7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700" dirty="0">
                        <a:solidFill>
                          <a:srgbClr val="D9D9D9"/>
                        </a:solidFill>
                        <a:latin typeface="Arial" panose="020B0604020202020204" pitchFamily="34" charset="0"/>
                        <a:cs typeface="Arial" panose="020B0604020202020204" pitchFamily="34" charset="0"/>
                      </a:endParaRPr>
                    </a:p>
                  </a:txBody>
                  <a:tcPr marL="68580" marR="68580"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4023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057560">
                <a:tc gridSpan="2">
                  <a:txBody>
                    <a:bodyPr/>
                    <a:lstStyle/>
                    <a:p>
                      <a:endParaRPr lang="en-US" sz="2700" dirty="0">
                        <a:solidFill>
                          <a:schemeClr val="bg1"/>
                        </a:solidFill>
                        <a:latin typeface="Arial" panose="020B0604020202020204" pitchFamily="34" charset="0"/>
                        <a:cs typeface="Arial" panose="020B0604020202020204" pitchFamily="34" charset="0"/>
                      </a:endParaRPr>
                    </a:p>
                  </a:txBody>
                  <a:tcPr marL="137160" marR="6858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965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Zoom in and look at your images at 100%-200% magnification. If they look clear, they will print well. </a:t>
                      </a:r>
                    </a:p>
                  </a:txBody>
                  <a:tcPr marL="137160" marR="6858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2496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chemeClr val="bg1"/>
                        </a:solidFill>
                        <a:latin typeface="Arial"/>
                        <a:cs typeface="Arial"/>
                      </a:endParaRPr>
                    </a:p>
                  </a:txBody>
                  <a:tcPr marL="137160" marR="6858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3521423" y="-113000"/>
          <a:ext cx="7072641" cy="62340150"/>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316992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300" b="0" spc="600" dirty="0">
                          <a:solidFill>
                            <a:srgbClr val="1F3A4E"/>
                          </a:solidFill>
                          <a:latin typeface="Arial Black" panose="020B0A04020102020204" pitchFamily="34" charset="0"/>
                        </a:rPr>
                        <a:t>QUICK START GUIDE</a:t>
                      </a:r>
                      <a:br>
                        <a:rPr lang="en-US" sz="53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NOT PRINT)</a:t>
                      </a:r>
                      <a:endParaRPr lang="en-US" sz="5300" b="1" spc="600" dirty="0">
                        <a:solidFill>
                          <a:schemeClr val="bg1"/>
                        </a:solidFill>
                        <a:latin typeface="Trebuchet MS" pitchFamily="34" charset="0"/>
                      </a:endParaRPr>
                    </a:p>
                  </a:txBody>
                  <a:tcPr marL="137160" marR="6858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612880">
                <a:tc gridSpan="3">
                  <a:txBody>
                    <a:bodyPr/>
                    <a:lstStyle/>
                    <a:p>
                      <a:pPr algn="l"/>
                      <a:r>
                        <a:rPr lang="en-US" sz="37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182880" marB="609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5760720">
                <a:tc gridSpan="3">
                  <a:txBody>
                    <a:bodyPr/>
                    <a:lstStyle/>
                    <a:p>
                      <a:r>
                        <a:rPr lang="en-US" sz="37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11500" u="sng" dirty="0">
                        <a:solidFill>
                          <a:srgbClr val="FFC000"/>
                        </a:solidFill>
                      </a:endParaRPr>
                    </a:p>
                  </a:txBody>
                  <a:tcPr marL="137160" marR="68580" marT="182880" marB="609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9027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37160" marR="6858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37160" marR="68580" marT="182880" marB="60960">
                    <a:solidFill>
                      <a:srgbClr val="010101"/>
                    </a:solidFill>
                  </a:tcPr>
                </a:tc>
                <a:extLst>
                  <a:ext uri="{0D108BD9-81ED-4DB2-BD59-A6C34878D82A}">
                    <a16:rowId xmlns:a16="http://schemas.microsoft.com/office/drawing/2014/main" val="10005"/>
                  </a:ext>
                </a:extLst>
              </a:tr>
              <a:tr h="94040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37160" marR="68580" marT="182880" marB="609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8839200">
                <a:tc gridSpan="2">
                  <a:txBody>
                    <a:bodyPr/>
                    <a:lstStyle/>
                    <a:p>
                      <a:r>
                        <a:rPr lang="en-US" sz="3700" b="1" dirty="0">
                          <a:solidFill>
                            <a:srgbClr val="FFC000"/>
                          </a:solidFill>
                          <a:latin typeface="Arial" panose="020B0604020202020204" pitchFamily="34" charset="0"/>
                          <a:cs typeface="Arial" panose="020B0604020202020204" pitchFamily="34" charset="0"/>
                        </a:rPr>
                        <a:t>How to</a:t>
                      </a:r>
                      <a:r>
                        <a:rPr lang="en-US" sz="3700" b="1" baseline="0" dirty="0">
                          <a:solidFill>
                            <a:srgbClr val="FFC000"/>
                          </a:solidFill>
                          <a:latin typeface="Arial" panose="020B0604020202020204" pitchFamily="34" charset="0"/>
                          <a:cs typeface="Arial" panose="020B0604020202020204" pitchFamily="34" charset="0"/>
                        </a:rPr>
                        <a:t> preview your poster prior to printing</a:t>
                      </a:r>
                      <a:endParaRPr lang="en-US" sz="37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37160" marR="68580" marT="182880" marB="60960">
                    <a:solidFill>
                      <a:srgbClr val="010101"/>
                    </a:solidFill>
                  </a:tcPr>
                </a:tc>
                <a:tc hMerge="1">
                  <a:txBody>
                    <a:bodyPr/>
                    <a:lstStyle/>
                    <a:p>
                      <a:endParaRPr lang="en-US"/>
                    </a:p>
                  </a:txBody>
                  <a:tcPr/>
                </a:tc>
                <a:tc>
                  <a:txBody>
                    <a:bodyPr/>
                    <a:lstStyle/>
                    <a:p>
                      <a:pPr algn="ctr"/>
                      <a:r>
                        <a:rPr lang="en-US" sz="153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11500" dirty="0"/>
                    </a:p>
                  </a:txBody>
                  <a:tcPr marL="137160" marR="68580" marT="182880" marB="60960" anchor="ctr">
                    <a:solidFill>
                      <a:schemeClr val="tx1">
                        <a:lumMod val="95000"/>
                        <a:lumOff val="5000"/>
                      </a:schemeClr>
                    </a:solidFill>
                  </a:tcPr>
                </a:tc>
                <a:extLst>
                  <a:ext uri="{0D108BD9-81ED-4DB2-BD59-A6C34878D82A}">
                    <a16:rowId xmlns:a16="http://schemas.microsoft.com/office/drawing/2014/main" val="10006"/>
                  </a:ext>
                </a:extLst>
              </a:tr>
              <a:tr h="105613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37160" marR="685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6371">
                <a:tc gridSpan="3">
                  <a:txBody>
                    <a:bodyPr/>
                    <a:lstStyle/>
                    <a:p>
                      <a:endParaRPr lang="en-US" sz="3200" dirty="0">
                        <a:solidFill>
                          <a:srgbClr val="1F3A4E"/>
                        </a:solidFill>
                      </a:endParaRPr>
                    </a:p>
                  </a:txBody>
                  <a:tcPr marL="137160" marR="68580" marT="182880" marB="609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82939">
                <a:tc>
                  <a:txBody>
                    <a:bodyPr/>
                    <a:lstStyle/>
                    <a:p>
                      <a:pPr>
                        <a:lnSpc>
                          <a:spcPts val="2600"/>
                        </a:lnSpc>
                      </a:pPr>
                      <a:r>
                        <a:rPr lang="en-US" sz="2700" dirty="0">
                          <a:solidFill>
                            <a:schemeClr val="bg1">
                              <a:lumMod val="85000"/>
                            </a:schemeClr>
                          </a:solidFill>
                          <a:latin typeface="Arial"/>
                          <a:cs typeface="Arial"/>
                        </a:rPr>
                        <a:t>© 2019</a:t>
                      </a:r>
                      <a:r>
                        <a:rPr lang="en-US" sz="2700" baseline="0" dirty="0">
                          <a:solidFill>
                            <a:schemeClr val="bg1">
                              <a:lumMod val="85000"/>
                            </a:schemeClr>
                          </a:solidFill>
                          <a:latin typeface="Arial"/>
                          <a:cs typeface="Arial"/>
                        </a:rPr>
                        <a:t> </a:t>
                      </a:r>
                      <a:r>
                        <a:rPr lang="en-US" sz="2700" dirty="0" err="1">
                          <a:solidFill>
                            <a:schemeClr val="bg1">
                              <a:lumMod val="85000"/>
                            </a:schemeClr>
                          </a:solidFill>
                          <a:latin typeface="Arial"/>
                          <a:cs typeface="Arial"/>
                        </a:rPr>
                        <a:t>PosterPresentations.com</a:t>
                      </a:r>
                      <a:br>
                        <a:rPr lang="en-US" sz="2700" dirty="0">
                          <a:solidFill>
                            <a:schemeClr val="bg1">
                              <a:lumMod val="85000"/>
                            </a:schemeClr>
                          </a:solidFill>
                          <a:latin typeface="Arial"/>
                          <a:cs typeface="Arial"/>
                        </a:rPr>
                      </a:br>
                      <a:r>
                        <a:rPr lang="en-US" sz="2700" dirty="0">
                          <a:solidFill>
                            <a:schemeClr val="bg1">
                              <a:lumMod val="85000"/>
                            </a:schemeClr>
                          </a:solidFill>
                          <a:latin typeface="Arial"/>
                          <a:cs typeface="Arial"/>
                        </a:rPr>
                        <a:t>2117 Fourth Street ,</a:t>
                      </a:r>
                      <a:r>
                        <a:rPr lang="en-US" sz="2700" baseline="0" dirty="0">
                          <a:solidFill>
                            <a:schemeClr val="bg1">
                              <a:lumMod val="85000"/>
                            </a:schemeClr>
                          </a:solidFill>
                          <a:latin typeface="Arial"/>
                          <a:cs typeface="Arial"/>
                        </a:rPr>
                        <a:t> STE C        </a:t>
                      </a:r>
                    </a:p>
                    <a:p>
                      <a:pPr>
                        <a:lnSpc>
                          <a:spcPts val="2600"/>
                        </a:lnSpc>
                      </a:pPr>
                      <a:r>
                        <a:rPr lang="en-US" sz="2700" baseline="0" dirty="0">
                          <a:solidFill>
                            <a:schemeClr val="bg1">
                              <a:lumMod val="85000"/>
                            </a:schemeClr>
                          </a:solidFill>
                          <a:latin typeface="Arial"/>
                          <a:cs typeface="Arial"/>
                        </a:rPr>
                        <a:t>Berkeley CA 94710 USA</a:t>
                      </a:r>
                      <a:endParaRPr lang="en-US" sz="2700" dirty="0">
                        <a:solidFill>
                          <a:schemeClr val="bg1">
                            <a:lumMod val="85000"/>
                          </a:schemeClr>
                        </a:solidFill>
                        <a:latin typeface="Arial"/>
                        <a:cs typeface="Arial"/>
                      </a:endParaRPr>
                    </a:p>
                  </a:txBody>
                  <a:tcPr marL="137160" marR="68580" marT="182880" marB="609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dirty="0">
                        <a:solidFill>
                          <a:schemeClr val="bg1">
                            <a:lumMod val="85000"/>
                          </a:schemeClr>
                        </a:solidFill>
                        <a:latin typeface="Arial"/>
                        <a:cs typeface="Arial"/>
                      </a:endParaRPr>
                    </a:p>
                  </a:txBody>
                  <a:tcPr marL="137160" marR="68580" marT="182880" marB="609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43187880"/>
            <a:ext cx="1885950" cy="45524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a:xfrm>
            <a:off x="5003800" y="2940936"/>
            <a:ext cx="23545799" cy="2102355"/>
          </a:xfrm>
          <a:solidFill>
            <a:schemeClr val="bg2"/>
          </a:solidFill>
        </p:spPr>
        <p:txBody>
          <a:bodyPr>
            <a:noAutofit/>
          </a:bodyPr>
          <a:lstStyle/>
          <a:p>
            <a:r>
              <a:rPr lang="en-IN" sz="4400" b="1" u="sng"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Presenter Name &amp; </a:t>
            </a:r>
            <a:r>
              <a:rPr lang="en-IN" sz="4400" b="1" u="sng" kern="100">
                <a:solidFill>
                  <a:schemeClr val="tx1"/>
                </a:solidFill>
                <a:effectLst/>
                <a:latin typeface="Tahoma" panose="020B0604030504040204" pitchFamily="34" charset="0"/>
                <a:ea typeface="Tahoma" panose="020B0604030504040204" pitchFamily="34" charset="0"/>
                <a:cs typeface="Tahoma" panose="020B0604030504040204" pitchFamily="34" charset="0"/>
              </a:rPr>
              <a:t>Co Author Name</a:t>
            </a:r>
            <a:endParaRPr lang="en-IN" sz="4400" b="1" u="sng"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IN" sz="4400" b="1" u="sng"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Affiliation</a:t>
            </a:r>
            <a:endParaRPr lang="en-US" sz="3600" dirty="0">
              <a:solidFill>
                <a:schemeClr val="tx1"/>
              </a:solidFill>
            </a:endParaRP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5003801" y="621086"/>
            <a:ext cx="23545798" cy="2183964"/>
          </a:xfrm>
          <a:solidFill>
            <a:schemeClr val="bg2"/>
          </a:solidFill>
        </p:spPr>
        <p:txBody>
          <a:bodyPr>
            <a:noAutofit/>
          </a:bodyPr>
          <a:lstStyle/>
          <a:p>
            <a:r>
              <a:rPr lang="en-IN" sz="5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Poster Title </a:t>
            </a:r>
            <a:endParaRPr lang="en-US" sz="52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2" name="Rectangle 21"/>
          <p:cNvSpPr/>
          <p:nvPr/>
        </p:nvSpPr>
        <p:spPr>
          <a:xfrm>
            <a:off x="383481" y="4029182"/>
            <a:ext cx="4239318"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P No :</a:t>
            </a:r>
          </a:p>
        </p:txBody>
      </p:sp>
      <p:sp>
        <p:nvSpPr>
          <p:cNvPr id="10" name="Rectangle: Rounded Corners 9">
            <a:extLst>
              <a:ext uri="{FF2B5EF4-FFF2-40B4-BE49-F238E27FC236}">
                <a16:creationId xmlns:a16="http://schemas.microsoft.com/office/drawing/2014/main" id="{7A681E81-8DFC-AFF7-5E00-6E8B708BDFC2}"/>
              </a:ext>
            </a:extLst>
          </p:cNvPr>
          <p:cNvSpPr/>
          <p:nvPr/>
        </p:nvSpPr>
        <p:spPr>
          <a:xfrm>
            <a:off x="28854399" y="621086"/>
            <a:ext cx="3985320" cy="408627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tx1"/>
                </a:solidFill>
              </a:rPr>
              <a:t>Institute Logo</a:t>
            </a:r>
            <a:endParaRPr lang="en-IN" sz="5500" dirty="0">
              <a:solidFill>
                <a:schemeClr val="tx1"/>
              </a:solidFill>
            </a:endParaRPr>
          </a:p>
        </p:txBody>
      </p:sp>
      <p:pic>
        <p:nvPicPr>
          <p:cNvPr id="20" name="Picture 19">
            <a:extLst>
              <a:ext uri="{FF2B5EF4-FFF2-40B4-BE49-F238E27FC236}">
                <a16:creationId xmlns:a16="http://schemas.microsoft.com/office/drawing/2014/main" id="{3AF12541-C542-A042-AC3D-CFDFC5E30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50" y="292447"/>
            <a:ext cx="3433555" cy="3463940"/>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3052</TotalTime>
  <Words>15</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Tahoma</vt:lpstr>
      <vt:lpstr>Times New Roman</vt:lpstr>
      <vt:lpstr>Trebuchet MS</vt:lpstr>
      <vt:lpstr>Verdana</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Martin Kudari</cp:lastModifiedBy>
  <cp:revision>135</cp:revision>
  <dcterms:created xsi:type="dcterms:W3CDTF">2012-02-03T19:11:35Z</dcterms:created>
  <dcterms:modified xsi:type="dcterms:W3CDTF">2025-01-08T04:50:58Z</dcterms:modified>
  <cp:category>Research poster templates</cp:category>
</cp:coreProperties>
</file>